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8587B-8337-49C5-B4D5-C36735463F73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66B2E3-499B-496D-BFDA-28938F3625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307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E607E-E630-4E4B-B74E-391C108D7F35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BC51E-079C-4316-A442-E862AED3E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687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E607E-E630-4E4B-B74E-391C108D7F35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BC51E-079C-4316-A442-E862AED3E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556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E607E-E630-4E4B-B74E-391C108D7F35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BC51E-079C-4316-A442-E862AED3E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98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E607E-E630-4E4B-B74E-391C108D7F35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BC51E-079C-4316-A442-E862AED3E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58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E607E-E630-4E4B-B74E-391C108D7F35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BC51E-079C-4316-A442-E862AED3E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98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E607E-E630-4E4B-B74E-391C108D7F35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BC51E-079C-4316-A442-E862AED3E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184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E607E-E630-4E4B-B74E-391C108D7F35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BC51E-079C-4316-A442-E862AED3E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741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E607E-E630-4E4B-B74E-391C108D7F35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BC51E-079C-4316-A442-E862AED3E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72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E607E-E630-4E4B-B74E-391C108D7F35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BC51E-079C-4316-A442-E862AED3E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577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E607E-E630-4E4B-B74E-391C108D7F35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BC51E-079C-4316-A442-E862AED3E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858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E607E-E630-4E4B-B74E-391C108D7F35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BC51E-079C-4316-A442-E862AED3E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704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E607E-E630-4E4B-B74E-391C108D7F35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BC51E-079C-4316-A442-E862AED3EF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890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ltimedia-english.com/contenido/ficha/three-blind-mice/464" TargetMode="External"/><Relationship Id="rId2" Type="http://schemas.openxmlformats.org/officeDocument/2006/relationships/hyperlink" Target="http://mothergooseclub.com/rhymes.php?cat=action&amp;id=182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ltimedia-english.com/contenido/ficha/three-blind-mice/464" TargetMode="External"/><Relationship Id="rId2" Type="http://schemas.openxmlformats.org/officeDocument/2006/relationships/hyperlink" Target="http://en.wikipedia.org/wiki/Round_(music)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othergooseclub.com/rhymes.php?cat=action&amp;id=182" TargetMode="External"/><Relationship Id="rId4" Type="http://schemas.openxmlformats.org/officeDocument/2006/relationships/hyperlink" Target="http://en.wikipedia.org/wiki/Three_Blind_Mic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What is a Musical Round?</a:t>
            </a:r>
            <a:b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812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Learning Target: 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Gain a better understanding of musical rounds, how to recognize musical rounds, and learn to sing a musical round</a:t>
            </a:r>
          </a:p>
          <a:p>
            <a:r>
              <a:rPr lang="en-US" sz="2300" dirty="0" smtClean="0">
                <a:solidFill>
                  <a:schemeClr val="accent2">
                    <a:lumMod val="75000"/>
                  </a:schemeClr>
                </a:solidFill>
              </a:rPr>
              <a:t>GLE </a:t>
            </a:r>
            <a:r>
              <a:rPr lang="en-US" sz="2300" dirty="0">
                <a:solidFill>
                  <a:schemeClr val="accent2">
                    <a:lumMod val="75000"/>
                  </a:schemeClr>
                </a:solidFill>
              </a:rPr>
              <a:t>1.2.1 Analyzes, understands, and applies musical skills and techniques while creating, performing, and responding</a:t>
            </a:r>
          </a:p>
          <a:p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25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Round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rgbClr val="7030A0"/>
              </a:buClr>
              <a:buFont typeface="Wingdings" pitchFamily="2" charset="2"/>
              <a:buChar char="v"/>
            </a:pPr>
            <a:r>
              <a:rPr lang="en-US" dirty="0"/>
              <a:t>M</a:t>
            </a:r>
            <a:r>
              <a:rPr lang="en-US" dirty="0" smtClean="0"/>
              <a:t>usical composition in which two or more voices sing exactly the same melody</a:t>
            </a:r>
          </a:p>
          <a:p>
            <a:pPr>
              <a:buClr>
                <a:srgbClr val="7030A0"/>
              </a:buClr>
              <a:buFont typeface="Wingdings" pitchFamily="2" charset="2"/>
              <a:buChar char="v"/>
            </a:pPr>
            <a:r>
              <a:rPr lang="en-US" dirty="0" smtClean="0"/>
              <a:t>May continue repeating it indefinitely</a:t>
            </a:r>
          </a:p>
          <a:p>
            <a:pPr>
              <a:buClr>
                <a:srgbClr val="7030A0"/>
              </a:buClr>
              <a:buFont typeface="Wingdings" pitchFamily="2" charset="2"/>
              <a:buChar char="v"/>
            </a:pPr>
            <a:r>
              <a:rPr lang="en-US" dirty="0" smtClean="0"/>
              <a:t>Each voice begins at different times, so different parts of the melody coincide with different voices</a:t>
            </a:r>
          </a:p>
          <a:p>
            <a:pPr>
              <a:buClr>
                <a:srgbClr val="7030A0"/>
              </a:buClr>
              <a:buFont typeface="Wingdings" pitchFamily="2" charset="2"/>
              <a:buChar char="v"/>
            </a:pPr>
            <a:r>
              <a:rPr lang="en-US" dirty="0" smtClean="0"/>
              <a:t>Still fits harmoniously together</a:t>
            </a:r>
          </a:p>
          <a:p>
            <a:pPr>
              <a:buClr>
                <a:srgbClr val="7030A0"/>
              </a:buClr>
              <a:buFont typeface="Wingdings" pitchFamily="2" charset="2"/>
              <a:buChar char="v"/>
            </a:pPr>
            <a:r>
              <a:rPr lang="en-US" dirty="0" smtClean="0"/>
              <a:t>Only one line of melody need be learned by all parts</a:t>
            </a:r>
          </a:p>
          <a:p>
            <a:pPr>
              <a:buClr>
                <a:srgbClr val="7030A0"/>
              </a:buClr>
              <a:buFont typeface="Wingdings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53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Familiar Rounds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/>
          <a:p>
            <a:pPr>
              <a:buClr>
                <a:srgbClr val="7030A0"/>
              </a:buClr>
              <a:buFont typeface="Wingdings" pitchFamily="2" charset="2"/>
              <a:buChar char="v"/>
            </a:pPr>
            <a:r>
              <a:rPr lang="en-US" b="1" dirty="0" smtClean="0"/>
              <a:t>Row, Row, Row Your Boat</a:t>
            </a:r>
          </a:p>
          <a:p>
            <a:pPr marL="571500" lvl="1" indent="-342900">
              <a:buClr>
                <a:srgbClr val="00B050"/>
              </a:buClr>
              <a:buFont typeface="Wingdings" pitchFamily="2" charset="2"/>
              <a:buChar char="§"/>
            </a:pPr>
            <a:r>
              <a:rPr lang="en-US" sz="2000" dirty="0" smtClean="0"/>
              <a:t>Row, row, row you boat,      gently down the stream.  Merrily, merrily, merrily, merrily, life is but a dream.</a:t>
            </a:r>
          </a:p>
          <a:p>
            <a:pPr lvl="1">
              <a:buClr>
                <a:srgbClr val="7030A0"/>
              </a:buClr>
              <a:buFont typeface="Wingdings" pitchFamily="2" charset="2"/>
              <a:buChar char="v"/>
            </a:pPr>
            <a:endParaRPr lang="en-US" sz="2200" b="1" dirty="0"/>
          </a:p>
          <a:p>
            <a:pPr marL="514350" lvl="1">
              <a:buClr>
                <a:srgbClr val="00B050"/>
              </a:buClr>
              <a:buFont typeface="Wingdings" pitchFamily="2" charset="2"/>
              <a:buChar char="§"/>
            </a:pPr>
            <a:r>
              <a:rPr lang="en-US" sz="1400" dirty="0" smtClean="0">
                <a:hlinkClick r:id="rId2"/>
              </a:rPr>
              <a:t>http://mothergooseclub.com/rhymes.php?cat=action&amp;id=182</a:t>
            </a:r>
            <a:endParaRPr lang="en-US" sz="1400" dirty="0" smtClean="0"/>
          </a:p>
          <a:p>
            <a:pPr marL="514350" lvl="1">
              <a:buClr>
                <a:srgbClr val="7030A0"/>
              </a:buClr>
              <a:buFont typeface="Wingdings" pitchFamily="2" charset="2"/>
              <a:buChar char="v"/>
            </a:pPr>
            <a:endParaRPr lang="en-US" sz="1400" b="1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533400" y="1600200"/>
            <a:ext cx="4038600" cy="4525963"/>
          </a:xfrm>
        </p:spPr>
        <p:txBody>
          <a:bodyPr>
            <a:normAutofit/>
          </a:bodyPr>
          <a:lstStyle/>
          <a:p>
            <a:pPr>
              <a:buClr>
                <a:srgbClr val="7030A0"/>
              </a:buClr>
              <a:buFont typeface="Wingdings" pitchFamily="2" charset="2"/>
              <a:buChar char="v"/>
            </a:pPr>
            <a:r>
              <a:rPr lang="en-US" b="1" dirty="0" smtClean="0"/>
              <a:t>Three Blind Mice</a:t>
            </a:r>
          </a:p>
          <a:p>
            <a:pPr marL="514350" lvl="1">
              <a:buClr>
                <a:srgbClr val="00B050"/>
              </a:buClr>
              <a:buFont typeface="Wingdings" pitchFamily="2" charset="2"/>
              <a:buChar char="§"/>
            </a:pPr>
            <a:r>
              <a:rPr lang="en-US" sz="1800" dirty="0" smtClean="0"/>
              <a:t>Three blind mice, three blind mice,                                            see how they run, see how they run.                                            </a:t>
            </a:r>
            <a:r>
              <a:rPr lang="en-US" sz="1800" dirty="0" smtClean="0"/>
              <a:t>    </a:t>
            </a:r>
            <a:r>
              <a:rPr lang="en-US" sz="1800" dirty="0" smtClean="0"/>
              <a:t>They all ran after the farmer’s wife,                                           who cut off their tails with a carving knife,                                                  did you ever see such a sight in </a:t>
            </a:r>
            <a:r>
              <a:rPr lang="en-US" sz="1800" dirty="0" smtClean="0"/>
              <a:t>your </a:t>
            </a:r>
            <a:r>
              <a:rPr lang="en-US" sz="1800" dirty="0" smtClean="0"/>
              <a:t>life,                                                       as three blind mice?</a:t>
            </a:r>
          </a:p>
          <a:p>
            <a:pPr marL="514350" lvl="1">
              <a:buClr>
                <a:srgbClr val="7030A0"/>
              </a:buClr>
              <a:buFont typeface="Wingdings" pitchFamily="2" charset="2"/>
              <a:buChar char="v"/>
            </a:pPr>
            <a:endParaRPr lang="en-US" sz="1800" dirty="0" smtClean="0"/>
          </a:p>
          <a:p>
            <a:pPr marL="514350" lvl="1">
              <a:buClr>
                <a:srgbClr val="00B050"/>
              </a:buClr>
              <a:buFont typeface="Wingdings" pitchFamily="2" charset="2"/>
              <a:buChar char="§"/>
            </a:pPr>
            <a:r>
              <a:rPr lang="en-US" sz="1400" dirty="0" smtClean="0">
                <a:hlinkClick r:id="rId3"/>
              </a:rPr>
              <a:t>http://www.multimedia-english.com/contenido/ficha/three-blind-mice/464</a:t>
            </a:r>
            <a:endParaRPr lang="en-US" sz="1400" dirty="0" smtClean="0"/>
          </a:p>
          <a:p>
            <a:pPr marL="514350" lvl="1">
              <a:buClr>
                <a:srgbClr val="7030A0"/>
              </a:buClr>
              <a:buFont typeface="Wingdings" pitchFamily="2" charset="2"/>
              <a:buChar char="v"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44979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828801"/>
            <a:ext cx="8499423" cy="41148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Three Blind Mice</a:t>
            </a:r>
            <a:endParaRPr lang="en-US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438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Row, Row, Row Your Boat</a:t>
            </a:r>
            <a:endParaRPr lang="en-US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81200"/>
            <a:ext cx="8534400" cy="2521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39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References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Information &amp; sheet music</a:t>
            </a:r>
          </a:p>
          <a:p>
            <a:pPr lvl="1"/>
            <a:r>
              <a:rPr lang="en-US" u="sng" dirty="0">
                <a:hlinkClick r:id="rId2"/>
              </a:rPr>
              <a:t>http://en.wikipedia.org/wiki/Round_(music)</a:t>
            </a:r>
            <a:endParaRPr lang="en-US" dirty="0"/>
          </a:p>
          <a:p>
            <a:r>
              <a:rPr lang="en-US" dirty="0" smtClean="0"/>
              <a:t>Three </a:t>
            </a:r>
            <a:r>
              <a:rPr lang="en-US" dirty="0" smtClean="0"/>
              <a:t>Blind Mice sound clip &amp; sheet music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www.multimedia-english.com/contenido/ficha/three-blind-mice/464</a:t>
            </a:r>
            <a:endParaRPr lang="en-US" dirty="0" smtClean="0"/>
          </a:p>
          <a:p>
            <a:pPr lvl="1"/>
            <a:r>
              <a:rPr lang="en-US" u="sng" dirty="0">
                <a:hlinkClick r:id="rId4"/>
              </a:rPr>
              <a:t>http://en.wikipedia.org/wiki/Three_Blind_Mice</a:t>
            </a:r>
            <a:endParaRPr lang="en-US" dirty="0"/>
          </a:p>
          <a:p>
            <a:r>
              <a:rPr lang="en-US" dirty="0"/>
              <a:t>Row, Row, Row Your Boat Sound clip &amp; sheet music</a:t>
            </a:r>
          </a:p>
          <a:p>
            <a:pPr lvl="1"/>
            <a:r>
              <a:rPr lang="en-US" dirty="0">
                <a:hlinkClick r:id="rId5"/>
              </a:rPr>
              <a:t>http://mothergooseclub.com/rhymes.php?cat=action&amp;id=182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04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130</TotalTime>
  <Words>247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What is a Musical Round? </vt:lpstr>
      <vt:lpstr>Round</vt:lpstr>
      <vt:lpstr>Familiar Rounds</vt:lpstr>
      <vt:lpstr>Three Blind Mice</vt:lpstr>
      <vt:lpstr>Row, Row, Row Your Boat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Musical Round?</dc:title>
  <dc:creator>Steebers</dc:creator>
  <cp:lastModifiedBy>Steebers</cp:lastModifiedBy>
  <cp:revision>10</cp:revision>
  <cp:lastPrinted>2012-02-23T20:26:57Z</cp:lastPrinted>
  <dcterms:created xsi:type="dcterms:W3CDTF">2012-02-22T23:08:15Z</dcterms:created>
  <dcterms:modified xsi:type="dcterms:W3CDTF">2012-02-23T20:35:29Z</dcterms:modified>
</cp:coreProperties>
</file>